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æbøe, Åsmund" userId="0018bb73-de78-4529-9096-e0fb86b801ae" providerId="ADAL" clId="{9485376A-09B1-4920-9E7E-6E6D66146D2C}"/>
    <pc:docChg chg="modSld">
      <pc:chgData name="Sæbøe, Åsmund" userId="0018bb73-de78-4529-9096-e0fb86b801ae" providerId="ADAL" clId="{9485376A-09B1-4920-9E7E-6E6D66146D2C}" dt="2020-08-31T08:43:38.493" v="61" actId="20577"/>
      <pc:docMkLst>
        <pc:docMk/>
      </pc:docMkLst>
      <pc:sldChg chg="modSp mod">
        <pc:chgData name="Sæbøe, Åsmund" userId="0018bb73-de78-4529-9096-e0fb86b801ae" providerId="ADAL" clId="{9485376A-09B1-4920-9E7E-6E6D66146D2C}" dt="2020-08-31T08:43:38.493" v="61" actId="20577"/>
        <pc:sldMkLst>
          <pc:docMk/>
          <pc:sldMk cId="1340394902" sldId="262"/>
        </pc:sldMkLst>
        <pc:spChg chg="mod">
          <ac:chgData name="Sæbøe, Åsmund" userId="0018bb73-de78-4529-9096-e0fb86b801ae" providerId="ADAL" clId="{9485376A-09B1-4920-9E7E-6E6D66146D2C}" dt="2020-08-31T08:43:38.493" v="61" actId="20577"/>
          <ac:spMkLst>
            <pc:docMk/>
            <pc:sldMk cId="1340394902" sldId="262"/>
            <ac:spMk id="3" creationId="{00000000-0000-0000-0000-000000000000}"/>
          </ac:spMkLst>
        </pc:spChg>
      </pc:sldChg>
    </pc:docChg>
  </pc:docChgLst>
  <pc:docChgLst>
    <pc:chgData name="Sæbøe, Åsmund" userId="0018bb73-de78-4529-9096-e0fb86b801ae" providerId="ADAL" clId="{97A4910C-8403-4AD7-9CDD-D005549EA417}"/>
    <pc:docChg chg="undo custSel modSld">
      <pc:chgData name="Sæbøe, Åsmund" userId="0018bb73-de78-4529-9096-e0fb86b801ae" providerId="ADAL" clId="{97A4910C-8403-4AD7-9CDD-D005549EA417}" dt="2020-08-27T12:21:45.941" v="407" actId="20577"/>
      <pc:docMkLst>
        <pc:docMk/>
      </pc:docMkLst>
      <pc:sldChg chg="modSp mod">
        <pc:chgData name="Sæbøe, Åsmund" userId="0018bb73-de78-4529-9096-e0fb86b801ae" providerId="ADAL" clId="{97A4910C-8403-4AD7-9CDD-D005549EA417}" dt="2020-08-27T12:20:07.124" v="187" actId="20577"/>
        <pc:sldMkLst>
          <pc:docMk/>
          <pc:sldMk cId="3246355539" sldId="258"/>
        </pc:sldMkLst>
        <pc:spChg chg="mod">
          <ac:chgData name="Sæbøe, Åsmund" userId="0018bb73-de78-4529-9096-e0fb86b801ae" providerId="ADAL" clId="{97A4910C-8403-4AD7-9CDD-D005549EA417}" dt="2020-08-27T12:20:07.124" v="187" actId="20577"/>
          <ac:spMkLst>
            <pc:docMk/>
            <pc:sldMk cId="3246355539" sldId="258"/>
            <ac:spMk id="3" creationId="{00000000-0000-0000-0000-000000000000}"/>
          </ac:spMkLst>
        </pc:spChg>
      </pc:sldChg>
      <pc:sldChg chg="modSp mod">
        <pc:chgData name="Sæbøe, Åsmund" userId="0018bb73-de78-4529-9096-e0fb86b801ae" providerId="ADAL" clId="{97A4910C-8403-4AD7-9CDD-D005549EA417}" dt="2020-08-27T12:21:45.941" v="407" actId="20577"/>
        <pc:sldMkLst>
          <pc:docMk/>
          <pc:sldMk cId="1340394902" sldId="262"/>
        </pc:sldMkLst>
        <pc:spChg chg="mod">
          <ac:chgData name="Sæbøe, Åsmund" userId="0018bb73-de78-4529-9096-e0fb86b801ae" providerId="ADAL" clId="{97A4910C-8403-4AD7-9CDD-D005549EA417}" dt="2020-08-27T12:21:45.941" v="407" actId="20577"/>
          <ac:spMkLst>
            <pc:docMk/>
            <pc:sldMk cId="1340394902" sldId="262"/>
            <ac:spMk id="3" creationId="{00000000-0000-0000-0000-000000000000}"/>
          </ac:spMkLst>
        </pc:spChg>
      </pc:sldChg>
      <pc:sldChg chg="modSp mod">
        <pc:chgData name="Sæbøe, Åsmund" userId="0018bb73-de78-4529-9096-e0fb86b801ae" providerId="ADAL" clId="{97A4910C-8403-4AD7-9CDD-D005549EA417}" dt="2020-08-27T12:20:36.575" v="272" actId="20577"/>
        <pc:sldMkLst>
          <pc:docMk/>
          <pc:sldMk cId="3831654771" sldId="264"/>
        </pc:sldMkLst>
        <pc:spChg chg="mod">
          <ac:chgData name="Sæbøe, Åsmund" userId="0018bb73-de78-4529-9096-e0fb86b801ae" providerId="ADAL" clId="{97A4910C-8403-4AD7-9CDD-D005549EA417}" dt="2020-08-27T12:20:36.575" v="272" actId="20577"/>
          <ac:spMkLst>
            <pc:docMk/>
            <pc:sldMk cId="3831654771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CF926-D9CB-477B-9416-3483D2A2D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34D6F2-EF07-4868-960D-B57AD6470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6CD7F8-ECED-44A8-ADB7-AACE8ADE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BF333D-A71F-4C40-880E-22D77F21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D94AB-4755-4B8F-8381-F469FD22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2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66336-D142-4EAF-9749-57E7A0E35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411EF6-2DCA-4A5D-915F-8C10EAE95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6E7896-4126-4828-8AC1-AD0CEDDC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DE72FE-09C7-49F9-AD0E-338E276A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A78347-8D0C-4D12-AEC9-65E2FF70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8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2FD698-0A42-4A1B-961D-B0133A952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B5E236-7CC8-4A9D-BB02-BA368B637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884CD9-CA2E-4B5D-9441-1CF32764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4125F2-571B-4102-A635-18C8F1C4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D7F066-DD78-4739-B65F-4BD416CC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5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7D3FE-7681-4ACB-9809-D6A8CD4B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0C0E52-D5CC-4AF6-A3EF-25A9FCF9D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31AFE3-1AF2-46D4-B62B-AE70C3D6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CD5938-8FC2-49AF-83FB-49117D2B9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751B22-FA98-41E5-B602-A9BB2AE9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8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7840A-BE19-4F43-9D68-8B3205E6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BE095-399E-4855-9D4D-69E7B71A7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FB531A-D4BC-4214-A386-E6F03C57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21373F-717D-4787-A10F-4A7EDBD1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7C2C33-1B7B-49FB-922E-2BAC3B75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4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DF17F-8C7C-48A9-A8DC-A040882A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D85174-8B6B-486A-AAA1-A734B7A1E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8A5689-CF14-4C37-9EDB-0912D887A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ED6FE9-671B-46E9-BEFC-6370C101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7E687A-D580-4D60-8BFF-D21A3D72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E25208-32E7-487D-AFE8-14402521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8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999C0-9BBC-4B20-A5F7-9D538EA0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8DE9EE-59ED-42DC-B8FD-EB3762C5E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044632-FFD8-4E99-AFAF-91DC906FD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87A60D-2FDF-4A22-BA39-A7B873092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806D96-C7C0-4802-B5D8-4AEF4948B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4BDD4C-EFDE-4F65-996D-466AB98A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A9BDEA-4821-426F-A365-D6659ECC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5B5DA0-5D2D-484C-8F2E-DBB088B9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7FD792-2F59-466B-9640-A96806FC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066B79-2855-41BF-8630-482DEE1B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657872-1425-4C31-9F88-C1B8C44F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6F1802-C919-4FCF-AABC-8C8E057F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AAE7AB-B62D-445B-820C-1F1DA44A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20615F-B40D-4478-8E54-8BD94820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C0F0E0-1010-4F60-A143-BBE9250C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3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EB21D-3CCB-48FC-94F5-C542687F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92611-72FF-49DF-AD50-B80786504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762822-EFFE-4F04-B730-219A30B27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AB21DE-76CC-40D9-8E94-9E3B9D44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3E0F7F-2EE3-4AAF-AB70-B0FBCC83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9ACE5B-8A4C-4417-84BC-49618C31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4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655E63-C90F-4A83-A7EF-6FE916F1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DB6340-33C2-45DE-8DCC-7ACAA0786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8FD702-B493-4A93-87D6-632A4942C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DCEFF0-C591-44E4-9D26-E4029A88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750DF8-73FF-44CE-8490-FD07A17F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BA6EE6-0056-48C1-A481-48E0D4F9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6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37051-0315-48CB-B081-160EB64E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4F411E-F9BC-4D6A-89C5-CF962B4AC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3887BC-91D6-42DC-BA67-CFAA86F2F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5F3F-9330-4B48-85AE-B848324DC387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AA60B4-ACC1-4EC9-B964-D6B2E43A5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3DC6C2-CD56-4B58-9DB7-832EA3FC2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1121-86DB-4BF3-BA21-76FFC18C2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5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rettskurs.nif.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220" y="1902948"/>
            <a:ext cx="9144000" cy="152605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7C69A1"/>
                </a:solidFill>
              </a:rPr>
              <a:t>Idrettskurs – </a:t>
            </a:r>
            <a:br>
              <a:rPr lang="nb-NO" dirty="0">
                <a:solidFill>
                  <a:srgbClr val="7C69A1"/>
                </a:solidFill>
              </a:rPr>
            </a:br>
            <a:r>
              <a:rPr lang="nb-NO" dirty="0">
                <a:solidFill>
                  <a:srgbClr val="7C69A1"/>
                </a:solidFill>
              </a:rPr>
              <a:t>hente «Fullført kompetanse»</a:t>
            </a:r>
          </a:p>
        </p:txBody>
      </p:sp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220" y="1349297"/>
            <a:ext cx="9144000" cy="1279720"/>
          </a:xfrm>
        </p:spPr>
        <p:txBody>
          <a:bodyPr/>
          <a:lstStyle/>
          <a:p>
            <a:r>
              <a:rPr lang="nb-NO" dirty="0">
                <a:solidFill>
                  <a:srgbClr val="7C69A1"/>
                </a:solidFill>
              </a:rPr>
              <a:t>Din rolle</a:t>
            </a:r>
          </a:p>
        </p:txBody>
      </p:sp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9432" y="3182969"/>
            <a:ext cx="106286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ym typeface="Wingdings" panose="05000000000000000000" pitchFamily="2" charset="2"/>
              </a:rPr>
              <a:t>Du </a:t>
            </a:r>
            <a:r>
              <a:rPr lang="en-US" sz="2400" dirty="0" err="1">
                <a:sym typeface="Wingdings" panose="05000000000000000000" pitchFamily="2" charset="2"/>
              </a:rPr>
              <a:t>må</a:t>
            </a:r>
            <a:r>
              <a:rPr lang="en-US" sz="2400" dirty="0">
                <a:sym typeface="Wingdings" panose="05000000000000000000" pitchFamily="2" charset="2"/>
              </a:rPr>
              <a:t> ha </a:t>
            </a:r>
            <a:r>
              <a:rPr lang="en-US" sz="2400" dirty="0" err="1">
                <a:sym typeface="Wingdings" panose="05000000000000000000" pitchFamily="2" charset="2"/>
              </a:rPr>
              <a:t>funksjonen</a:t>
            </a:r>
            <a:r>
              <a:rPr lang="en-US" sz="2400" dirty="0">
                <a:sym typeface="Wingdings" panose="05000000000000000000" pitchFamily="2" charset="2"/>
              </a:rPr>
              <a:t> “</a:t>
            </a:r>
            <a:r>
              <a:rPr lang="en-US" sz="2400" dirty="0" err="1">
                <a:sym typeface="Wingdings" panose="05000000000000000000" pitchFamily="2" charset="2"/>
              </a:rPr>
              <a:t>Leder</a:t>
            </a:r>
            <a:r>
              <a:rPr lang="en-US" sz="2400" dirty="0">
                <a:sym typeface="Wingdings" panose="05000000000000000000" pitchFamily="2" charset="2"/>
              </a:rPr>
              <a:t>” </a:t>
            </a:r>
            <a:r>
              <a:rPr lang="en-US" sz="2400" dirty="0" err="1">
                <a:sym typeface="Wingdings" panose="05000000000000000000" pitchFamily="2" charset="2"/>
              </a:rPr>
              <a:t>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ditt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idrettslag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eller</a:t>
            </a:r>
            <a:r>
              <a:rPr lang="en-US" sz="2400" dirty="0">
                <a:sym typeface="Wingdings" panose="05000000000000000000" pitchFamily="2" charset="2"/>
              </a:rPr>
              <a:t> for </a:t>
            </a:r>
            <a:r>
              <a:rPr lang="en-US" sz="2400" dirty="0" err="1">
                <a:sym typeface="Wingdings" panose="05000000000000000000" pitchFamily="2" charset="2"/>
              </a:rPr>
              <a:t>gruppen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idrettslaget</a:t>
            </a:r>
            <a:r>
              <a:rPr lang="en-US" sz="2400" dirty="0">
                <a:sym typeface="Wingdings" panose="05000000000000000000" pitchFamily="2" charset="2"/>
              </a:rPr>
              <a:t> for å </a:t>
            </a:r>
            <a:r>
              <a:rPr lang="en-US" sz="2400" dirty="0" err="1">
                <a:sym typeface="Wingdings" panose="05000000000000000000" pitchFamily="2" charset="2"/>
              </a:rPr>
              <a:t>kunne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hente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denne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rapporten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>
              <a:defRPr/>
            </a:pP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ym typeface="Wingdings" panose="05000000000000000000" pitchFamily="2" charset="2"/>
              </a:rPr>
              <a:t>Er</a:t>
            </a:r>
            <a:r>
              <a:rPr lang="en-US" sz="2400" dirty="0">
                <a:sym typeface="Wingdings" panose="05000000000000000000" pitchFamily="2" charset="2"/>
              </a:rPr>
              <a:t> du </a:t>
            </a:r>
            <a:r>
              <a:rPr lang="en-US" sz="2400" dirty="0" err="1">
                <a:sym typeface="Wingdings" panose="05000000000000000000" pitchFamily="2" charset="2"/>
              </a:rPr>
              <a:t>leder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</a:t>
            </a:r>
            <a:r>
              <a:rPr lang="en-US" sz="2400" dirty="0">
                <a:sym typeface="Wingdings" panose="05000000000000000000" pitchFamily="2" charset="2"/>
              </a:rPr>
              <a:t> et fleridrettslag </a:t>
            </a:r>
            <a:r>
              <a:rPr lang="en-US" sz="2400" dirty="0" err="1">
                <a:sym typeface="Wingdings" panose="05000000000000000000" pitchFamily="2" charset="2"/>
              </a:rPr>
              <a:t>kan</a:t>
            </a:r>
            <a:r>
              <a:rPr lang="en-US" sz="2400" dirty="0">
                <a:sym typeface="Wingdings" panose="05000000000000000000" pitchFamily="2" charset="2"/>
              </a:rPr>
              <a:t> du </a:t>
            </a:r>
            <a:r>
              <a:rPr lang="en-US" sz="2400" dirty="0" err="1">
                <a:sym typeface="Wingdings" panose="05000000000000000000" pitchFamily="2" charset="2"/>
              </a:rPr>
              <a:t>få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rapporter</a:t>
            </a:r>
            <a:r>
              <a:rPr lang="en-US" sz="2400" dirty="0">
                <a:sym typeface="Wingdings" panose="05000000000000000000" pitchFamily="2" charset="2"/>
              </a:rPr>
              <a:t> for hele </a:t>
            </a:r>
            <a:r>
              <a:rPr lang="en-US" sz="2400" dirty="0" err="1">
                <a:sym typeface="Wingdings" panose="05000000000000000000" pitchFamily="2" charset="2"/>
              </a:rPr>
              <a:t>idrettslaget</a:t>
            </a:r>
            <a:r>
              <a:rPr lang="en-US" sz="2400" dirty="0">
                <a:sym typeface="Wingdings" panose="05000000000000000000" pitchFamily="2" charset="2"/>
              </a:rPr>
              <a:t> med alle </a:t>
            </a:r>
            <a:r>
              <a:rPr lang="en-US" sz="2400" dirty="0" err="1">
                <a:sym typeface="Wingdings" panose="05000000000000000000" pitchFamily="2" charset="2"/>
              </a:rPr>
              <a:t>underliggende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grupper</a:t>
            </a:r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4635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032" y="1349132"/>
            <a:ext cx="4320000" cy="1079271"/>
          </a:xfrm>
        </p:spPr>
        <p:txBody>
          <a:bodyPr/>
          <a:lstStyle/>
          <a:p>
            <a:r>
              <a:rPr lang="nb-NO" dirty="0">
                <a:solidFill>
                  <a:srgbClr val="7C69A1"/>
                </a:solidFill>
              </a:rPr>
              <a:t>Rapporter</a:t>
            </a:r>
          </a:p>
        </p:txBody>
      </p:sp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7844" y="2644423"/>
            <a:ext cx="4714057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Gå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til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>
                <a:sym typeface="Wingdings" panose="05000000000000000000" pitchFamily="2" charset="2"/>
                <a:hlinkClick r:id="rId3"/>
              </a:rPr>
              <a:t>idrettskurs.nif.no</a:t>
            </a:r>
            <a:r>
              <a:rPr lang="en-US" sz="1867" dirty="0">
                <a:sym typeface="Wingdings" panose="05000000000000000000" pitchFamily="2" charset="2"/>
              </a:rPr>
              <a:t> og </a:t>
            </a:r>
            <a:r>
              <a:rPr lang="en-US" sz="1867" dirty="0" err="1">
                <a:sym typeface="Wingdings" panose="05000000000000000000" pitchFamily="2" charset="2"/>
              </a:rPr>
              <a:t>logg</a:t>
            </a:r>
            <a:r>
              <a:rPr lang="en-US" sz="1867" dirty="0">
                <a:sym typeface="Wingdings" panose="05000000000000000000" pitchFamily="2" charset="2"/>
              </a:rPr>
              <a:t> inn med din “</a:t>
            </a:r>
            <a:r>
              <a:rPr lang="en-US" sz="1867" dirty="0" err="1">
                <a:sym typeface="Wingdings" panose="05000000000000000000" pitchFamily="2" charset="2"/>
              </a:rPr>
              <a:t>MinIdrett</a:t>
            </a:r>
            <a:r>
              <a:rPr lang="en-US" sz="1867" dirty="0">
                <a:sym typeface="Wingdings" panose="05000000000000000000" pitchFamily="2" charset="2"/>
              </a:rPr>
              <a:t>”-</a:t>
            </a:r>
            <a:r>
              <a:rPr lang="en-US" sz="1867" dirty="0" err="1">
                <a:sym typeface="Wingdings" panose="05000000000000000000" pitchFamily="2" charset="2"/>
              </a:rPr>
              <a:t>bruker</a:t>
            </a: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Velg</a:t>
            </a:r>
            <a:r>
              <a:rPr lang="en-US" sz="1867" dirty="0">
                <a:sym typeface="Wingdings" panose="05000000000000000000" pitchFamily="2" charset="2"/>
              </a:rPr>
              <a:t> “</a:t>
            </a:r>
            <a:r>
              <a:rPr lang="en-US" sz="1867" dirty="0" err="1">
                <a:sym typeface="Wingdings" panose="05000000000000000000" pitchFamily="2" charset="2"/>
              </a:rPr>
              <a:t>Rapporter</a:t>
            </a:r>
            <a:r>
              <a:rPr lang="en-US" sz="1867" dirty="0">
                <a:sym typeface="Wingdings" panose="05000000000000000000" pitchFamily="2" charset="2"/>
              </a:rPr>
              <a:t>” </a:t>
            </a:r>
            <a:r>
              <a:rPr lang="en-US" sz="1867" dirty="0" err="1">
                <a:sym typeface="Wingdings" panose="05000000000000000000" pitchFamily="2" charset="2"/>
              </a:rPr>
              <a:t>fra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toppmenyen</a:t>
            </a:r>
            <a:endParaRPr lang="en-US" sz="1867" dirty="0">
              <a:sym typeface="Wingdings" panose="05000000000000000000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D52BC43-F361-4BB1-8F1C-68E241E0A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273" y="2428403"/>
            <a:ext cx="5757883" cy="3170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3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881" y="1317358"/>
            <a:ext cx="7194945" cy="239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Velg</a:t>
            </a:r>
            <a:r>
              <a:rPr lang="en-US" sz="1867" dirty="0">
                <a:sym typeface="Wingdings" panose="05000000000000000000" pitchFamily="2" charset="2"/>
              </a:rPr>
              <a:t> “</a:t>
            </a:r>
            <a:r>
              <a:rPr lang="en-US" sz="1867" dirty="0" err="1">
                <a:sym typeface="Wingdings" panose="05000000000000000000" pitchFamily="2" charset="2"/>
              </a:rPr>
              <a:t>Fullført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kompetanse</a:t>
            </a:r>
            <a:r>
              <a:rPr lang="en-US" sz="1867" dirty="0">
                <a:sym typeface="Wingdings" panose="05000000000000000000" pitchFamily="2" charset="2"/>
              </a:rPr>
              <a:t>”. </a:t>
            </a:r>
            <a:r>
              <a:rPr lang="en-US" sz="1867" dirty="0" err="1">
                <a:sym typeface="Wingdings" panose="05000000000000000000" pitchFamily="2" charset="2"/>
              </a:rPr>
              <a:t>Begynn</a:t>
            </a:r>
            <a:r>
              <a:rPr lang="en-US" sz="1867" dirty="0">
                <a:sym typeface="Wingdings" panose="05000000000000000000" pitchFamily="2" charset="2"/>
              </a:rPr>
              <a:t> å </a:t>
            </a:r>
            <a:r>
              <a:rPr lang="en-US" sz="1867" dirty="0" err="1">
                <a:sym typeface="Wingdings" panose="05000000000000000000" pitchFamily="2" charset="2"/>
              </a:rPr>
              <a:t>skrive</a:t>
            </a:r>
            <a:r>
              <a:rPr lang="en-US" sz="1867" dirty="0">
                <a:sym typeface="Wingdings" panose="05000000000000000000" pitchFamily="2" charset="2"/>
              </a:rPr>
              <a:t> inn </a:t>
            </a:r>
            <a:r>
              <a:rPr lang="en-US" sz="1867" dirty="0" err="1">
                <a:sym typeface="Wingdings" panose="05000000000000000000" pitchFamily="2" charset="2"/>
              </a:rPr>
              <a:t>navnet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på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kompetansen</a:t>
            </a:r>
            <a:r>
              <a:rPr lang="en-US" sz="1867" dirty="0">
                <a:sym typeface="Wingdings" panose="05000000000000000000" pitchFamily="2" charset="2"/>
              </a:rPr>
              <a:t>: “</a:t>
            </a:r>
            <a:r>
              <a:rPr lang="en-US" sz="1867" dirty="0" err="1">
                <a:sym typeface="Wingdings" panose="05000000000000000000" pitchFamily="2" charset="2"/>
              </a:rPr>
              <a:t>koronavett</a:t>
            </a:r>
            <a:r>
              <a:rPr lang="en-US" sz="1867" dirty="0">
                <a:sym typeface="Wingdings" panose="05000000000000000000" pitchFamily="2" charset="2"/>
              </a:rPr>
              <a:t>” </a:t>
            </a:r>
            <a:br>
              <a:rPr lang="en-US" sz="1867" dirty="0">
                <a:sym typeface="Wingdings" panose="05000000000000000000" pitchFamily="2" charset="2"/>
              </a:rPr>
            </a:br>
            <a:r>
              <a:rPr lang="en-US" sz="1867" dirty="0">
                <a:sym typeface="Wingdings" panose="05000000000000000000" pitchFamily="2" charset="2"/>
              </a:rPr>
              <a:t>(</a:t>
            </a:r>
            <a:r>
              <a:rPr lang="en-US" sz="1867" dirty="0" err="1">
                <a:sym typeface="Wingdings" panose="05000000000000000000" pitchFamily="2" charset="2"/>
              </a:rPr>
              <a:t>ikke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klikk</a:t>
            </a:r>
            <a:r>
              <a:rPr lang="en-US" sz="1867" dirty="0">
                <a:sym typeface="Wingdings" panose="05000000000000000000" pitchFamily="2" charset="2"/>
              </a:rPr>
              <a:t> enter, </a:t>
            </a:r>
            <a:r>
              <a:rPr lang="en-US" sz="1867" dirty="0" err="1">
                <a:sym typeface="Wingdings" panose="05000000000000000000" pitchFamily="2" charset="2"/>
              </a:rPr>
              <a:t>Idrettskurs</a:t>
            </a:r>
            <a:r>
              <a:rPr lang="en-US" sz="1867" dirty="0">
                <a:sym typeface="Wingdings" panose="05000000000000000000" pitchFamily="2" charset="2"/>
              </a:rPr>
              <a:t> starter å </a:t>
            </a:r>
            <a:r>
              <a:rPr lang="en-US" sz="1867" dirty="0" err="1">
                <a:sym typeface="Wingdings" panose="05000000000000000000" pitchFamily="2" charset="2"/>
              </a:rPr>
              <a:t>søke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kompetansetreet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selv</a:t>
            </a:r>
            <a:r>
              <a:rPr lang="en-US" sz="1867" dirty="0">
                <a:sym typeface="Wingdings" panose="05000000000000000000" pitchFamily="2" charset="2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Velg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kompetansen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fra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forslagslisten</a:t>
            </a:r>
            <a:r>
              <a:rPr lang="en-US" sz="1867" dirty="0">
                <a:sym typeface="Wingdings" panose="05000000000000000000" pitchFamily="2" charset="2"/>
              </a:rPr>
              <a:t/>
            </a:r>
            <a:br>
              <a:rPr lang="en-US" sz="1867" dirty="0">
                <a:sym typeface="Wingdings" panose="05000000000000000000" pitchFamily="2" charset="2"/>
              </a:rPr>
            </a:br>
            <a:r>
              <a:rPr lang="en-US" sz="1867" dirty="0">
                <a:sym typeface="Wingdings" panose="05000000000000000000" pitchFamily="2" charset="2"/>
              </a:rPr>
              <a:t>“Idrettens </a:t>
            </a:r>
            <a:r>
              <a:rPr lang="en-US" sz="1867" dirty="0" err="1">
                <a:sym typeface="Wingdings" panose="05000000000000000000" pitchFamily="2" charset="2"/>
              </a:rPr>
              <a:t>koronavettkurs</a:t>
            </a:r>
            <a:r>
              <a:rPr lang="en-US" sz="1867" dirty="0">
                <a:sym typeface="Wingdings" panose="05000000000000000000" pitchFamily="2" charset="2"/>
              </a:rPr>
              <a:t> (NIF </a:t>
            </a:r>
            <a:r>
              <a:rPr lang="en-US" sz="1867" dirty="0" err="1">
                <a:sym typeface="Wingdings" panose="05000000000000000000" pitchFamily="2" charset="2"/>
              </a:rPr>
              <a:t>ekurs</a:t>
            </a:r>
            <a:r>
              <a:rPr lang="en-US" sz="1867" dirty="0">
                <a:sym typeface="Wingdings" panose="05000000000000000000" pitchFamily="2" charset="2"/>
              </a:rPr>
              <a:t>) </a:t>
            </a:r>
            <a:r>
              <a:rPr lang="en-US" sz="1867" dirty="0" err="1">
                <a:sym typeface="Wingdings" panose="05000000000000000000" pitchFamily="2" charset="2"/>
              </a:rPr>
              <a:t>osv</a:t>
            </a: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Klikk</a:t>
            </a:r>
            <a:r>
              <a:rPr lang="en-US" sz="1867" dirty="0">
                <a:sym typeface="Wingdings" panose="05000000000000000000" pitchFamily="2" charset="2"/>
              </a:rPr>
              <a:t> “</a:t>
            </a:r>
            <a:r>
              <a:rPr lang="en-US" sz="1867" dirty="0" err="1">
                <a:sym typeface="Wingdings" panose="05000000000000000000" pitchFamily="2" charset="2"/>
              </a:rPr>
              <a:t>Søk</a:t>
            </a:r>
            <a:r>
              <a:rPr lang="en-US" sz="1867" dirty="0">
                <a:sym typeface="Wingdings" panose="05000000000000000000" pitchFamily="2" charset="2"/>
              </a:rPr>
              <a:t>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6A30B77-6121-438F-88F4-64C103841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143" y="2399250"/>
            <a:ext cx="5454627" cy="366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881" y="1317358"/>
            <a:ext cx="5828261" cy="152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>
                <a:sym typeface="Wingdings" panose="05000000000000000000" pitchFamily="2" charset="2"/>
              </a:rPr>
              <a:t>Du </a:t>
            </a:r>
            <a:r>
              <a:rPr lang="en-US" sz="1867" dirty="0" err="1">
                <a:sym typeface="Wingdings" panose="05000000000000000000" pitchFamily="2" charset="2"/>
              </a:rPr>
              <a:t>vil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få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en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liste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til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høyre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skjermbildet</a:t>
            </a:r>
            <a:r>
              <a:rPr lang="en-US" sz="1867" dirty="0">
                <a:sym typeface="Wingdings" panose="05000000000000000000" pitchFamily="2" charset="2"/>
              </a:rPr>
              <a:t>, </a:t>
            </a:r>
            <a:r>
              <a:rPr lang="en-US" sz="1867" dirty="0" err="1">
                <a:sym typeface="Wingdings" panose="05000000000000000000" pitchFamily="2" charset="2"/>
              </a:rPr>
              <a:t>som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viser</a:t>
            </a:r>
            <a:r>
              <a:rPr lang="en-US" sz="1867" dirty="0">
                <a:sym typeface="Wingdings" panose="05000000000000000000" pitchFamily="2" charset="2"/>
              </a:rPr>
              <a:t> alle </a:t>
            </a:r>
            <a:r>
              <a:rPr lang="en-US" sz="1867" dirty="0" err="1">
                <a:sym typeface="Wingdings" panose="05000000000000000000" pitchFamily="2" charset="2"/>
              </a:rPr>
              <a:t>personer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som</a:t>
            </a:r>
            <a:r>
              <a:rPr lang="en-US" sz="1867" dirty="0">
                <a:sym typeface="Wingdings" panose="05000000000000000000" pitchFamily="2" charset="2"/>
              </a:rPr>
              <a:t> har </a:t>
            </a:r>
            <a:r>
              <a:rPr lang="en-US" sz="1867" dirty="0" err="1">
                <a:sym typeface="Wingdings" panose="05000000000000000000" pitchFamily="2" charset="2"/>
              </a:rPr>
              <a:t>fullført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kurset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ditt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idrettslag</a:t>
            </a: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115FE25-A566-48A5-B042-14777B8D4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348" y="2692866"/>
            <a:ext cx="10008737" cy="37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5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881" y="1317358"/>
            <a:ext cx="5828261" cy="239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Dersom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idrettslaget</a:t>
            </a:r>
            <a:r>
              <a:rPr lang="en-US" sz="1867" dirty="0">
                <a:sym typeface="Wingdings" panose="05000000000000000000" pitchFamily="2" charset="2"/>
              </a:rPr>
              <a:t> har </a:t>
            </a:r>
            <a:r>
              <a:rPr lang="en-US" sz="1867" dirty="0" err="1">
                <a:sym typeface="Wingdings" panose="05000000000000000000" pitchFamily="2" charset="2"/>
              </a:rPr>
              <a:t>flere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err="1">
                <a:sym typeface="Wingdings" panose="05000000000000000000" pitchFamily="2" charset="2"/>
              </a:rPr>
              <a:t>grupper</a:t>
            </a:r>
            <a:r>
              <a:rPr lang="en-US" sz="1867">
                <a:sym typeface="Wingdings" panose="05000000000000000000" pitchFamily="2" charset="2"/>
              </a:rPr>
              <a:t> og du </a:t>
            </a:r>
            <a:r>
              <a:rPr lang="en-US" sz="1867" dirty="0" err="1">
                <a:sym typeface="Wingdings" panose="05000000000000000000" pitchFamily="2" charset="2"/>
              </a:rPr>
              <a:t>ønsker</a:t>
            </a:r>
            <a:r>
              <a:rPr lang="en-US" sz="1867" dirty="0">
                <a:sym typeface="Wingdings" panose="05000000000000000000" pitchFamily="2" charset="2"/>
              </a:rPr>
              <a:t> å </a:t>
            </a:r>
            <a:r>
              <a:rPr lang="en-US" sz="1867" dirty="0" err="1">
                <a:sym typeface="Wingdings" panose="05000000000000000000" pitchFamily="2" charset="2"/>
              </a:rPr>
              <a:t>finne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ut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hvem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som</a:t>
            </a:r>
            <a:r>
              <a:rPr lang="en-US" sz="1867" dirty="0">
                <a:sym typeface="Wingdings" panose="05000000000000000000" pitchFamily="2" charset="2"/>
              </a:rPr>
              <a:t> har </a:t>
            </a:r>
            <a:r>
              <a:rPr lang="en-US" sz="1867" dirty="0" err="1">
                <a:sym typeface="Wingdings" panose="05000000000000000000" pitchFamily="2" charset="2"/>
              </a:rPr>
              <a:t>fullført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kurset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en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bestemt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gruppe</a:t>
            </a:r>
            <a:r>
              <a:rPr lang="en-US" sz="1867" dirty="0">
                <a:sym typeface="Wingdings" panose="05000000000000000000" pitchFamily="2" charset="2"/>
              </a:rPr>
              <a:t>, </a:t>
            </a:r>
            <a:r>
              <a:rPr lang="en-US" sz="1867" dirty="0" err="1">
                <a:sym typeface="Wingdings" panose="05000000000000000000" pitchFamily="2" charset="2"/>
              </a:rPr>
              <a:t>må</a:t>
            </a:r>
            <a:r>
              <a:rPr lang="en-US" sz="1867" dirty="0">
                <a:sym typeface="Wingdings" panose="05000000000000000000" pitchFamily="2" charset="2"/>
              </a:rPr>
              <a:t> du </a:t>
            </a:r>
            <a:r>
              <a:rPr lang="en-US" sz="1867" dirty="0" err="1">
                <a:sym typeface="Wingdings" panose="05000000000000000000" pitchFamily="2" charset="2"/>
              </a:rPr>
              <a:t>søke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frem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en</a:t>
            </a:r>
            <a:r>
              <a:rPr lang="en-US" sz="1867" dirty="0">
                <a:sym typeface="Wingdings" panose="05000000000000000000" pitchFamily="2" charset="2"/>
              </a:rPr>
              <a:t> “Organisasjon”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tillegg</a:t>
            </a:r>
            <a:r>
              <a:rPr lang="en-US" sz="1867" dirty="0">
                <a:sym typeface="Wingdings" panose="05000000000000000000" pitchFamily="2" charset="2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>
                <a:sym typeface="Wingdings" panose="05000000000000000000" pitchFamily="2" charset="2"/>
              </a:rPr>
              <a:t>Du </a:t>
            </a:r>
            <a:r>
              <a:rPr lang="en-US" sz="1867" dirty="0" err="1">
                <a:sym typeface="Wingdings" panose="05000000000000000000" pitchFamily="2" charset="2"/>
              </a:rPr>
              <a:t>vil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få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en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liste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til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høyre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skjermbildet</a:t>
            </a:r>
            <a:r>
              <a:rPr lang="en-US" sz="1867" dirty="0">
                <a:sym typeface="Wingdings" panose="05000000000000000000" pitchFamily="2" charset="2"/>
              </a:rPr>
              <a:t>, </a:t>
            </a:r>
            <a:r>
              <a:rPr lang="en-US" sz="1867" dirty="0" err="1">
                <a:sym typeface="Wingdings" panose="05000000000000000000" pitchFamily="2" charset="2"/>
              </a:rPr>
              <a:t>som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viser</a:t>
            </a:r>
            <a:r>
              <a:rPr lang="en-US" sz="1867" dirty="0">
                <a:sym typeface="Wingdings" panose="05000000000000000000" pitchFamily="2" charset="2"/>
              </a:rPr>
              <a:t> alle </a:t>
            </a:r>
            <a:r>
              <a:rPr lang="en-US" sz="1867" dirty="0" err="1">
                <a:sym typeface="Wingdings" panose="05000000000000000000" pitchFamily="2" charset="2"/>
              </a:rPr>
              <a:t>personer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den </a:t>
            </a:r>
            <a:r>
              <a:rPr lang="en-US" sz="1867" dirty="0" err="1">
                <a:sym typeface="Wingdings" panose="05000000000000000000" pitchFamily="2" charset="2"/>
              </a:rPr>
              <a:t>valgte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gruppen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som</a:t>
            </a:r>
            <a:r>
              <a:rPr lang="en-US" sz="1867" dirty="0">
                <a:sym typeface="Wingdings" panose="05000000000000000000" pitchFamily="2" charset="2"/>
              </a:rPr>
              <a:t> har </a:t>
            </a:r>
            <a:r>
              <a:rPr lang="en-US" sz="1867" dirty="0" err="1">
                <a:sym typeface="Wingdings" panose="05000000000000000000" pitchFamily="2" charset="2"/>
              </a:rPr>
              <a:t>fullført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kurset</a:t>
            </a:r>
            <a:r>
              <a:rPr lang="en-US" sz="1867" dirty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84B6A4E-FFC7-4E34-89E8-F54F1E850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547" y="1224793"/>
            <a:ext cx="4742804" cy="408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9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272"/>
            <a:ext cx="4320000" cy="8215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881" y="1317358"/>
            <a:ext cx="5828261" cy="210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Eksporter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resultatet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ved</a:t>
            </a:r>
            <a:r>
              <a:rPr lang="en-US" sz="1867" dirty="0">
                <a:sym typeface="Wingdings" panose="05000000000000000000" pitchFamily="2" charset="2"/>
              </a:rPr>
              <a:t> å </a:t>
            </a:r>
            <a:r>
              <a:rPr lang="en-US" sz="1867" dirty="0" err="1">
                <a:sym typeface="Wingdings" panose="05000000000000000000" pitchFamily="2" charset="2"/>
              </a:rPr>
              <a:t>klikke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på</a:t>
            </a:r>
            <a:r>
              <a:rPr lang="en-US" sz="1867" dirty="0">
                <a:sym typeface="Wingdings" panose="05000000000000000000" pitchFamily="2" charset="2"/>
              </a:rPr>
              <a:t> excel-</a:t>
            </a:r>
            <a:r>
              <a:rPr lang="en-US" sz="1867" dirty="0" err="1">
                <a:sym typeface="Wingdings" panose="05000000000000000000" pitchFamily="2" charset="2"/>
              </a:rPr>
              <a:t>ikonet</a:t>
            </a:r>
            <a:r>
              <a:rPr lang="en-US" sz="1867" dirty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67" dirty="0" err="1">
                <a:sym typeface="Wingdings" panose="05000000000000000000" pitchFamily="2" charset="2"/>
              </a:rPr>
              <a:t>Ønsker</a:t>
            </a:r>
            <a:r>
              <a:rPr lang="en-US" sz="1867" dirty="0">
                <a:sym typeface="Wingdings" panose="05000000000000000000" pitchFamily="2" charset="2"/>
              </a:rPr>
              <a:t> du å ha med person-Id </a:t>
            </a:r>
            <a:r>
              <a:rPr lang="en-US" sz="1867" dirty="0" err="1">
                <a:sym typeface="Wingdings" panose="05000000000000000000" pitchFamily="2" charset="2"/>
              </a:rPr>
              <a:t>fra</a:t>
            </a:r>
            <a:r>
              <a:rPr lang="en-US" sz="1867" dirty="0">
                <a:sym typeface="Wingdings" panose="05000000000000000000" pitchFamily="2" charset="2"/>
              </a:rPr>
              <a:t> Idrettens </a:t>
            </a:r>
            <a:r>
              <a:rPr lang="en-US" sz="1867" dirty="0" err="1">
                <a:sym typeface="Wingdings" panose="05000000000000000000" pitchFamily="2" charset="2"/>
              </a:rPr>
              <a:t>systemer</a:t>
            </a:r>
            <a:r>
              <a:rPr lang="en-US" sz="1867" dirty="0">
                <a:sym typeface="Wingdings" panose="05000000000000000000" pitchFamily="2" charset="2"/>
              </a:rPr>
              <a:t>, </a:t>
            </a:r>
            <a:r>
              <a:rPr lang="en-US" sz="1867" dirty="0" err="1">
                <a:sym typeface="Wingdings" panose="05000000000000000000" pitchFamily="2" charset="2"/>
              </a:rPr>
              <a:t>så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kryss</a:t>
            </a:r>
            <a:r>
              <a:rPr lang="en-US" sz="1867" dirty="0">
                <a:sym typeface="Wingdings" panose="05000000000000000000" pitchFamily="2" charset="2"/>
              </a:rPr>
              <a:t> av for “</a:t>
            </a:r>
            <a:r>
              <a:rPr lang="en-US" sz="1867" dirty="0" err="1">
                <a:sym typeface="Wingdings" panose="05000000000000000000" pitchFamily="2" charset="2"/>
              </a:rPr>
              <a:t>Brukernavn</a:t>
            </a:r>
            <a:r>
              <a:rPr lang="en-US" sz="1867" dirty="0">
                <a:sym typeface="Wingdings" panose="05000000000000000000" pitchFamily="2" charset="2"/>
              </a:rPr>
              <a:t>” </a:t>
            </a:r>
            <a:r>
              <a:rPr lang="en-US" sz="1867" dirty="0" err="1">
                <a:sym typeface="Wingdings" panose="05000000000000000000" pitchFamily="2" charset="2"/>
              </a:rPr>
              <a:t>i</a:t>
            </a:r>
            <a:r>
              <a:rPr lang="en-US" sz="1867" dirty="0">
                <a:sym typeface="Wingdings" panose="05000000000000000000" pitchFamily="2" charset="2"/>
              </a:rPr>
              <a:t> </a:t>
            </a:r>
            <a:r>
              <a:rPr lang="en-US" sz="1867" dirty="0" err="1">
                <a:sym typeface="Wingdings" panose="05000000000000000000" pitchFamily="2" charset="2"/>
              </a:rPr>
              <a:t>tillegg</a:t>
            </a:r>
            <a:r>
              <a:rPr lang="en-US" sz="1867" dirty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867" dirty="0">
              <a:sym typeface="Wingdings" panose="05000000000000000000" pitchFamily="2" charset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A46FA64-2860-4A7A-B55F-961D90053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231" y="559039"/>
            <a:ext cx="5000550" cy="6022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649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BF732C73614E4B906D3B4CC24FBA65" ma:contentTypeVersion="12" ma:contentTypeDescription="Opprett et nytt dokument." ma:contentTypeScope="" ma:versionID="f221f7697fd1e0758bd2002b9c34cebc">
  <xsd:schema xmlns:xsd="http://www.w3.org/2001/XMLSchema" xmlns:xs="http://www.w3.org/2001/XMLSchema" xmlns:p="http://schemas.microsoft.com/office/2006/metadata/properties" xmlns:ns2="4ccb0f41-b047-4200-8b36-3cca7e85243c" xmlns:ns3="ea43b148-a256-4b62-92c6-7ae2014cb30f" targetNamespace="http://schemas.microsoft.com/office/2006/metadata/properties" ma:root="true" ma:fieldsID="590392891cf5129cfe1f25bade001a84" ns2:_="" ns3:_="">
    <xsd:import namespace="4ccb0f41-b047-4200-8b36-3cca7e85243c"/>
    <xsd:import namespace="ea43b148-a256-4b62-92c6-7ae2014cb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b0f41-b047-4200-8b36-3cca7e8524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3b148-a256-4b62-92c6-7ae2014cb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849F77-E387-4593-A569-09590E6D559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2e56372-2eb5-4359-8138-2a856dc63863"/>
    <ds:schemaRef ds:uri="http://purl.org/dc/elements/1.1/"/>
    <ds:schemaRef ds:uri="http://schemas.microsoft.com/office/2006/metadata/properties"/>
    <ds:schemaRef ds:uri="3c7fa5d3-df88-4abf-b98b-9446e637f3c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A49DB73-50DD-425A-B216-5BD2A1ABB1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57C3D6-AFDC-4449-8898-A7883DB73A17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Idrettskurs –  hente «Fullført kompetanse»</vt:lpstr>
      <vt:lpstr>Din rolle</vt:lpstr>
      <vt:lpstr>Rapporter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Idrettskurs –  hente «fullført kompetanse»</dc:title>
  <dc:creator>Krog, Karianne</dc:creator>
  <cp:lastModifiedBy>Larsen, Terje</cp:lastModifiedBy>
  <cp:revision>7</cp:revision>
  <dcterms:created xsi:type="dcterms:W3CDTF">2020-08-19T07:51:23Z</dcterms:created>
  <dcterms:modified xsi:type="dcterms:W3CDTF">2020-09-03T09:53:10Z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0x010100F5BF732C73614E4B906D3B4CC24FBA65</vt:lpwstr>
  </property>
</Properties>
</file>